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m4a" ContentType="audi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600"/>
  </p:normalViewPr>
  <p:slideViewPr>
    <p:cSldViewPr snapToGrid="0" snapToObjects="1">
      <p:cViewPr varScale="1">
        <p:scale>
          <a:sx n="79" d="100"/>
          <a:sy n="79" d="100"/>
        </p:scale>
        <p:origin x="8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/>
              <a:pPr/>
              <a:t>8/21/18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Vision Boards - 101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Mal Moss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59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A Message from me</a:t>
            </a:r>
            <a:endParaRPr lang="en-US" sz="4400" b="1" dirty="0"/>
          </a:p>
        </p:txBody>
      </p:sp>
      <p:pic>
        <p:nvPicPr>
          <p:cNvPr id="4" name="Vision Board 10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98188" y="3008839"/>
            <a:ext cx="812800" cy="812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1269" y="3222561"/>
            <a:ext cx="2890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Special message from me</a:t>
            </a:r>
            <a:endParaRPr lang="en-US" dirty="0"/>
          </a:p>
        </p:txBody>
      </p:sp>
      <p:sp>
        <p:nvSpPr>
          <p:cNvPr id="6" name="Notched Right Arrow 5"/>
          <p:cNvSpPr/>
          <p:nvPr/>
        </p:nvSpPr>
        <p:spPr>
          <a:xfrm flipV="1">
            <a:off x="6298063" y="3192472"/>
            <a:ext cx="718459" cy="44553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31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827" y="620569"/>
            <a:ext cx="5991230" cy="1162743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Supplies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0659" y="1524862"/>
            <a:ext cx="6836683" cy="417708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Poster Board</a:t>
            </a:r>
          </a:p>
          <a:p>
            <a:r>
              <a:rPr lang="en-US" sz="2800" dirty="0" smtClean="0"/>
              <a:t>Glue Stick</a:t>
            </a:r>
          </a:p>
          <a:p>
            <a:r>
              <a:rPr lang="en-US" sz="2800" dirty="0" smtClean="0"/>
              <a:t>Scissors</a:t>
            </a:r>
          </a:p>
          <a:p>
            <a:r>
              <a:rPr lang="en-US" sz="2800" dirty="0" smtClean="0"/>
              <a:t>Magazine, paper, printed clippings (quotes, pictures, words, anything that moves you)</a:t>
            </a:r>
          </a:p>
          <a:p>
            <a:r>
              <a:rPr lang="en-US" sz="2800" dirty="0" smtClean="0"/>
              <a:t>Imagination and Inspiration</a:t>
            </a:r>
            <a:endParaRPr lang="en-US" sz="28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7641769" y="1271209"/>
            <a:ext cx="3869873" cy="2342198"/>
            <a:chOff x="7315198" y="830338"/>
            <a:chExt cx="3869873" cy="2342198"/>
          </a:xfrm>
        </p:grpSpPr>
        <p:sp>
          <p:nvSpPr>
            <p:cNvPr id="4" name="Rectangle 3"/>
            <p:cNvSpPr/>
            <p:nvPr/>
          </p:nvSpPr>
          <p:spPr>
            <a:xfrm>
              <a:off x="8388125" y="830338"/>
              <a:ext cx="2318657" cy="123552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5198" y="1346937"/>
              <a:ext cx="1514061" cy="151406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9421586" y="2065867"/>
              <a:ext cx="17634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Poster Board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15198" y="2803204"/>
              <a:ext cx="1992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Magazine clipping</a:t>
              </a:r>
              <a:endParaRPr lang="en-US" dirty="0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3" r="4597"/>
          <a:stretch/>
        </p:blipFill>
        <p:spPr>
          <a:xfrm>
            <a:off x="816429" y="2085852"/>
            <a:ext cx="3380242" cy="331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5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Background information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861457"/>
            <a:ext cx="10131425" cy="392974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Vision boards are for those who find themselves identified as “creative”; or ”visionary” or struggle to write down specific goals and plans around achieving those goals.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Vision boards have no rules. 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Vision boards are fun 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Vision boards can be a story line to the change you want to see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6307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899" y="664029"/>
            <a:ext cx="3135087" cy="1456267"/>
          </a:xfrm>
          <a:noFill/>
        </p:spPr>
        <p:txBody>
          <a:bodyPr>
            <a:normAutofit/>
          </a:bodyPr>
          <a:lstStyle/>
          <a:p>
            <a:pPr algn="r"/>
            <a:r>
              <a:rPr lang="en-US" sz="4400" b="1" dirty="0" smtClean="0"/>
              <a:t>Examples</a:t>
            </a:r>
            <a:endParaRPr lang="en-US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2065867"/>
            <a:ext cx="5516241" cy="364966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965" y="609600"/>
            <a:ext cx="5569226" cy="36384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37513" y="4671391"/>
            <a:ext cx="3518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examples are from my personal collection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55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44</TotalTime>
  <Words>111</Words>
  <Application>Microsoft Macintosh PowerPoint</Application>
  <PresentationFormat>Widescreen</PresentationFormat>
  <Paragraphs>19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Calibri Light</vt:lpstr>
      <vt:lpstr>Arial</vt:lpstr>
      <vt:lpstr>Celestial</vt:lpstr>
      <vt:lpstr>Vision Boards - 101</vt:lpstr>
      <vt:lpstr>A Message from me</vt:lpstr>
      <vt:lpstr>Supplies</vt:lpstr>
      <vt:lpstr>Background information</vt:lpstr>
      <vt:lpstr>Examples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Boards - 101</dc:title>
  <dc:creator>Mal Moss</dc:creator>
  <cp:lastModifiedBy>Mal Moss</cp:lastModifiedBy>
  <cp:revision>7</cp:revision>
  <dcterms:created xsi:type="dcterms:W3CDTF">2018-08-21T23:15:18Z</dcterms:created>
  <dcterms:modified xsi:type="dcterms:W3CDTF">2018-08-21T23:59:54Z</dcterms:modified>
</cp:coreProperties>
</file>